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73" r:id="rId5"/>
    <p:sldId id="278" r:id="rId6"/>
    <p:sldId id="274" r:id="rId7"/>
    <p:sldId id="259" r:id="rId8"/>
    <p:sldId id="271" r:id="rId9"/>
    <p:sldId id="275" r:id="rId10"/>
    <p:sldId id="276" r:id="rId11"/>
    <p:sldId id="277" r:id="rId12"/>
    <p:sldId id="270" r:id="rId13"/>
    <p:sldId id="266" r:id="rId14"/>
    <p:sldId id="267" r:id="rId15"/>
    <p:sldId id="268" r:id="rId16"/>
    <p:sldId id="269"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1414D35-49C6-419C-8D1D-1DAE3C7852AA}" type="datetimeFigureOut">
              <a:rPr lang="en-MY" smtClean="0"/>
              <a:pPr/>
              <a:t>12/9/2018</a:t>
            </a:fld>
            <a:endParaRPr lang="en-MY"/>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MY"/>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EE324BB-E2B2-42CA-9248-8B2A2FC6DBAE}"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414D35-49C6-419C-8D1D-1DAE3C7852AA}" type="datetimeFigureOut">
              <a:rPr lang="en-MY" smtClean="0"/>
              <a:pPr/>
              <a:t>12/9/2018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EE324BB-E2B2-42CA-9248-8B2A2FC6DBAE}"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414D35-49C6-419C-8D1D-1DAE3C7852AA}" type="datetimeFigureOut">
              <a:rPr lang="en-MY" smtClean="0"/>
              <a:pPr/>
              <a:t>12/9/2018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EE324BB-E2B2-42CA-9248-8B2A2FC6DBAE}"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414D35-49C6-419C-8D1D-1DAE3C7852AA}" type="datetimeFigureOut">
              <a:rPr lang="en-MY" smtClean="0"/>
              <a:pPr/>
              <a:t>12/9/2018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EE324BB-E2B2-42CA-9248-8B2A2FC6DBAE}" type="slidenum">
              <a:rPr lang="en-MY" smtClean="0"/>
              <a:pPr/>
              <a:t>‹#›</a:t>
            </a:fld>
            <a:endParaRPr lang="en-MY"/>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1414D35-49C6-419C-8D1D-1DAE3C7852AA}" type="datetimeFigureOut">
              <a:rPr lang="en-MY" smtClean="0"/>
              <a:pPr/>
              <a:t>12/9/2018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EE324BB-E2B2-42CA-9248-8B2A2FC6DBAE}" type="slidenum">
              <a:rPr lang="en-MY" smtClean="0"/>
              <a:pPr/>
              <a:t>‹#›</a:t>
            </a:fld>
            <a:endParaRPr lang="en-MY"/>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414D35-49C6-419C-8D1D-1DAE3C7852AA}" type="datetimeFigureOut">
              <a:rPr lang="en-MY" smtClean="0"/>
              <a:pPr/>
              <a:t>12/9/2018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EE324BB-E2B2-42CA-9248-8B2A2FC6DBAE}" type="slidenum">
              <a:rPr lang="en-MY" smtClean="0"/>
              <a:pPr/>
              <a:t>‹#›</a:t>
            </a:fld>
            <a:endParaRPr lang="en-MY"/>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1414D35-49C6-419C-8D1D-1DAE3C7852AA}" type="datetimeFigureOut">
              <a:rPr lang="en-MY" smtClean="0"/>
              <a:pPr/>
              <a:t>12/9/2018</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2EE324BB-E2B2-42CA-9248-8B2A2FC6DBAE}" type="slidenum">
              <a:rPr lang="en-MY" smtClean="0"/>
              <a:pPr/>
              <a:t>‹#›</a:t>
            </a:fld>
            <a:endParaRPr lang="en-MY"/>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414D35-49C6-419C-8D1D-1DAE3C7852AA}" type="datetimeFigureOut">
              <a:rPr lang="en-MY" smtClean="0"/>
              <a:pPr/>
              <a:t>12/9/2018</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2EE324BB-E2B2-42CA-9248-8B2A2FC6DBAE}" type="slidenum">
              <a:rPr lang="en-MY" smtClean="0"/>
              <a:pPr/>
              <a:t>‹#›</a:t>
            </a:fld>
            <a:endParaRPr lang="en-MY"/>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14D35-49C6-419C-8D1D-1DAE3C7852AA}" type="datetimeFigureOut">
              <a:rPr lang="en-MY" smtClean="0"/>
              <a:pPr/>
              <a:t>12/9/2018</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2EE324BB-E2B2-42CA-9248-8B2A2FC6DBAE}"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1414D35-49C6-419C-8D1D-1DAE3C7852AA}" type="datetimeFigureOut">
              <a:rPr lang="en-MY" smtClean="0"/>
              <a:pPr/>
              <a:t>12/9/2018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EE324BB-E2B2-42CA-9248-8B2A2FC6DBAE}" type="slidenum">
              <a:rPr lang="en-MY" smtClean="0"/>
              <a:pPr/>
              <a:t>‹#›</a:t>
            </a:fld>
            <a:endParaRPr lang="en-MY"/>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1414D35-49C6-419C-8D1D-1DAE3C7852AA}" type="datetimeFigureOut">
              <a:rPr lang="en-MY" smtClean="0"/>
              <a:pPr/>
              <a:t>12/9/2018</a:t>
            </a:fld>
            <a:endParaRPr lang="en-MY"/>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MY"/>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EE324BB-E2B2-42CA-9248-8B2A2FC6DBAE}" type="slidenum">
              <a:rPr lang="en-MY" smtClean="0"/>
              <a:pPr/>
              <a:t>‹#›</a:t>
            </a:fld>
            <a:endParaRPr lang="en-MY"/>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1414D35-49C6-419C-8D1D-1DAE3C7852AA}" type="datetimeFigureOut">
              <a:rPr lang="en-MY" smtClean="0"/>
              <a:pPr/>
              <a:t>12/9/2018</a:t>
            </a:fld>
            <a:endParaRPr lang="en-MY"/>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MY"/>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EE324BB-E2B2-42CA-9248-8B2A2FC6DBAE}"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Public\Music\Sample%20Music\Amanda.wm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file:///C:\Users\Public\Music\Sample%20Music\OAM's%20Blues.wm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audio" Target="file:///C:\Users\Public\Music\Sample%20Music\One%20Step%20Beyond.wm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audio" Target="file:///C:\Users\Public\Music\Sample%20Music\Symphony_No_3.wm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file:///C:\Users\Public\Music\Sample%20Music\Love%20Comes.wma" TargetMode="Externa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audio" Target="file:///C:\Users\Public\Music\Sample%20Music\Muita%20Bobeira.wma" TargetMode="Externa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audio" Target="file:///C:\Users\Public\Music\Sample%20Music\One%20Step%20Beyond.wm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audio" Target="file:///C:\Users\Public\Music\Sample%20Music\I%20Guess%20You're%20Right.wm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audio" Target="file:///C:\Users\Public\Music\Sample%20Music\Love%20Comes.wm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C:\Users\Public\Music\Sample%20Music\Despertar.wma"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C:\Users\Public\Music\Sample%20Music\Din%20Din%20Wo%20(Little%20Child).wm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Public\Music\Sample%20Music\I%20Guess%20You're%20Right.wm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file:///C:\Users\Public\Music\Sample%20Music\Din%20Din%20Wo%20(Little%20Child).wma"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file:///C:\Users\Public\Music\Sample%20Music\OAM's%20Blues.wm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file:///C:\Users\Public\Music\Sample%20Music\I%20Ka%20Barra%20(Your%20Work).wma"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audio" Target="file:///C:\Users\Public\Music\Sample%20Music\Love%20Comes.wma" TargetMode="Externa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file:///C:\Users\Public\Music\Sample%20Music\Muita%20Bobeira.wm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772400" cy="1470025"/>
          </a:xfrm>
        </p:spPr>
        <p:txBody>
          <a:bodyPr/>
          <a:lstStyle/>
          <a:p>
            <a:r>
              <a:rPr lang="en-MY" b="1" dirty="0">
                <a:latin typeface="Arial" panose="020B0604020202020204" pitchFamily="34" charset="0"/>
                <a:cs typeface="Arial" panose="020B0604020202020204" pitchFamily="34" charset="0"/>
              </a:rPr>
              <a:t>LOVE OUR NATURE</a:t>
            </a:r>
          </a:p>
        </p:txBody>
      </p:sp>
      <p:sp>
        <p:nvSpPr>
          <p:cNvPr id="3" name="Subtitle 2"/>
          <p:cNvSpPr>
            <a:spLocks noGrp="1"/>
          </p:cNvSpPr>
          <p:nvPr>
            <p:ph type="subTitle" idx="1"/>
          </p:nvPr>
        </p:nvSpPr>
        <p:spPr>
          <a:xfrm>
            <a:off x="1403648" y="3068960"/>
            <a:ext cx="6400800" cy="2304256"/>
          </a:xfrm>
        </p:spPr>
        <p:txBody>
          <a:bodyPr>
            <a:normAutofit/>
          </a:bodyPr>
          <a:lstStyle/>
          <a:p>
            <a:pPr algn="ctr"/>
            <a:r>
              <a:rPr lang="en-MY" b="1" dirty="0">
                <a:ln>
                  <a:solidFill>
                    <a:schemeClr val="tx1"/>
                  </a:solidFill>
                </a:ln>
                <a:latin typeface="Arial" panose="020B0604020202020204" pitchFamily="34" charset="0"/>
                <a:cs typeface="Arial" panose="020B0604020202020204" pitchFamily="34" charset="0"/>
              </a:rPr>
              <a:t>TITLE: GREENHOME EFFECTS </a:t>
            </a:r>
          </a:p>
          <a:p>
            <a:pPr algn="ctr"/>
            <a:r>
              <a:rPr lang="en-MY" b="1" dirty="0">
                <a:ln>
                  <a:solidFill>
                    <a:schemeClr val="tx1"/>
                  </a:solidFill>
                </a:ln>
                <a:latin typeface="Arial" panose="020B0604020202020204" pitchFamily="34" charset="0"/>
                <a:cs typeface="Arial" panose="020B0604020202020204" pitchFamily="34" charset="0"/>
              </a:rPr>
              <a:t>AND </a:t>
            </a:r>
          </a:p>
          <a:p>
            <a:pPr algn="ctr"/>
            <a:r>
              <a:rPr lang="en-MY" b="1" dirty="0">
                <a:ln>
                  <a:solidFill>
                    <a:schemeClr val="tx1"/>
                  </a:solidFill>
                </a:ln>
                <a:latin typeface="Arial" panose="020B0604020202020204" pitchFamily="34" charset="0"/>
                <a:cs typeface="Arial" panose="020B0604020202020204" pitchFamily="34" charset="0"/>
              </a:rPr>
              <a:t>MEASURES TO OVERCOME THE GREENHOUSE EFFECT</a:t>
            </a:r>
          </a:p>
        </p:txBody>
      </p:sp>
      <p:pic>
        <p:nvPicPr>
          <p:cNvPr id="7" name="Amanda.wma">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217286724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646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MY" dirty="0">
                <a:latin typeface="Arial" pitchFamily="34" charset="0"/>
                <a:cs typeface="Arial" pitchFamily="34" charset="0"/>
              </a:rPr>
              <a:t>Temperature changes cause ‘</a:t>
            </a:r>
            <a:r>
              <a:rPr lang="en-MY" dirty="0" err="1">
                <a:latin typeface="Arial" pitchFamily="34" charset="0"/>
                <a:cs typeface="Arial" pitchFamily="34" charset="0"/>
              </a:rPr>
              <a:t>heatware</a:t>
            </a:r>
            <a:r>
              <a:rPr lang="en-MY" dirty="0">
                <a:latin typeface="Arial" pitchFamily="34" charset="0"/>
                <a:cs typeface="Arial" pitchFamily="34" charset="0"/>
              </a:rPr>
              <a:t>’  in some places and areas especially the elderly suffer from ‘heatstroke’.</a:t>
            </a:r>
          </a:p>
          <a:p>
            <a:pPr marL="0" indent="0">
              <a:buNone/>
            </a:pPr>
            <a:endParaRPr lang="en-MY" dirty="0">
              <a:latin typeface="Arial" pitchFamily="34" charset="0"/>
              <a:cs typeface="Arial" pitchFamily="34" charset="0"/>
            </a:endParaRPr>
          </a:p>
          <a:p>
            <a:r>
              <a:rPr lang="en-MY" dirty="0">
                <a:latin typeface="Arial" pitchFamily="34" charset="0"/>
                <a:cs typeface="Arial" pitchFamily="34" charset="0"/>
              </a:rPr>
              <a:t>Freshwater shortages and flood events cause polluted and subsequently result in diseases such as </a:t>
            </a:r>
            <a:r>
              <a:rPr lang="en-MY" dirty="0" err="1">
                <a:latin typeface="Arial" pitchFamily="34" charset="0"/>
                <a:cs typeface="Arial" pitchFamily="34" charset="0"/>
              </a:rPr>
              <a:t>diarrhea</a:t>
            </a:r>
            <a:r>
              <a:rPr lang="en-MY" dirty="0">
                <a:latin typeface="Arial" pitchFamily="34" charset="0"/>
                <a:cs typeface="Arial" pitchFamily="34" charset="0"/>
              </a:rPr>
              <a:t>.</a:t>
            </a:r>
          </a:p>
        </p:txBody>
      </p:sp>
      <p:sp>
        <p:nvSpPr>
          <p:cNvPr id="2" name="Title 1"/>
          <p:cNvSpPr>
            <a:spLocks noGrp="1"/>
          </p:cNvSpPr>
          <p:nvPr>
            <p:ph type="title"/>
          </p:nvPr>
        </p:nvSpPr>
        <p:spPr/>
        <p:txBody>
          <a:bodyPr>
            <a:normAutofit/>
          </a:bodyPr>
          <a:lstStyle/>
          <a:p>
            <a:r>
              <a:rPr lang="en-MY" u="sng" dirty="0">
                <a:latin typeface="Arial" pitchFamily="34" charset="0"/>
                <a:cs typeface="Arial" pitchFamily="34" charset="0"/>
              </a:rPr>
              <a:t>HUMAN HEALTH IS DISTURBED</a:t>
            </a:r>
          </a:p>
        </p:txBody>
      </p:sp>
      <p:pic>
        <p:nvPicPr>
          <p:cNvPr id="4" name="OAM's Blues.wma">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918562586"/>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69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MY" dirty="0"/>
              <a:t>Climate zone transfers and seawater movement as well as flood events affect fishing and other </a:t>
            </a:r>
            <a:r>
              <a:rPr lang="en-MY" dirty="0" err="1"/>
              <a:t>quatic</a:t>
            </a:r>
            <a:r>
              <a:rPr lang="en-MY" dirty="0"/>
              <a:t> life.</a:t>
            </a:r>
          </a:p>
          <a:p>
            <a:pPr marL="0" indent="0">
              <a:buNone/>
            </a:pPr>
            <a:endParaRPr lang="en-MY" dirty="0"/>
          </a:p>
          <a:p>
            <a:r>
              <a:rPr lang="en-MY" dirty="0"/>
              <a:t>Natural disasters like storms and droughts cause power supply disruption.</a:t>
            </a:r>
          </a:p>
        </p:txBody>
      </p:sp>
      <p:sp>
        <p:nvSpPr>
          <p:cNvPr id="2" name="Title 1"/>
          <p:cNvSpPr>
            <a:spLocks noGrp="1"/>
          </p:cNvSpPr>
          <p:nvPr>
            <p:ph type="title"/>
          </p:nvPr>
        </p:nvSpPr>
        <p:spPr/>
        <p:txBody>
          <a:bodyPr>
            <a:normAutofit fontScale="90000"/>
          </a:bodyPr>
          <a:lstStyle/>
          <a:p>
            <a:r>
              <a:rPr lang="en-MY" u="sng" dirty="0"/>
              <a:t>DAILY HUMAN ACTIVITIES AND PLACEMENT ARE DISRUPTED</a:t>
            </a:r>
          </a:p>
        </p:txBody>
      </p:sp>
      <p:pic>
        <p:nvPicPr>
          <p:cNvPr id="4" name="One Step Beyond.wma">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776085665"/>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60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48680"/>
            <a:ext cx="8229600" cy="5760640"/>
          </a:xfrm>
        </p:spPr>
        <p:txBody>
          <a:bodyPr>
            <a:noAutofit/>
          </a:bodyPr>
          <a:lstStyle/>
          <a:p>
            <a:pPr marL="0" indent="0">
              <a:buNone/>
            </a:pPr>
            <a:r>
              <a:rPr lang="en-MY"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MEASURES TO 					OVERCOME </a:t>
            </a:r>
          </a:p>
          <a:p>
            <a:pPr marL="0" indent="0">
              <a:buNone/>
            </a:pPr>
            <a:r>
              <a:rPr lang="en-MY"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a:t>
            </a:r>
          </a:p>
          <a:p>
            <a:pPr marL="0" indent="0">
              <a:buNone/>
            </a:pPr>
            <a:r>
              <a:rPr lang="en-MY"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GREENHOUSE 							EFFECT</a:t>
            </a:r>
          </a:p>
        </p:txBody>
      </p:sp>
      <p:pic>
        <p:nvPicPr>
          <p:cNvPr id="4" name="Symphony_No_3.wma">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298593990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63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7207" y="1484784"/>
            <a:ext cx="1728192" cy="1440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fontScale="90000"/>
          </a:bodyPr>
          <a:lstStyle/>
          <a:p>
            <a:r>
              <a:rPr lang="en-MY" sz="2800" dirty="0">
                <a:latin typeface="Arial" panose="020B0604020202020204" pitchFamily="34" charset="0"/>
                <a:cs typeface="Arial" panose="020B0604020202020204" pitchFamily="34" charset="0"/>
              </a:rPr>
              <a:t>MEASURES TO OVERCOME THE GREENHOUSE EFFECT</a:t>
            </a:r>
            <a:br>
              <a:rPr lang="en-MY" sz="2800" dirty="0">
                <a:latin typeface="Arial" panose="020B0604020202020204" pitchFamily="34" charset="0"/>
                <a:cs typeface="Arial" panose="020B0604020202020204" pitchFamily="34" charset="0"/>
              </a:rPr>
            </a:br>
            <a:endParaRPr lang="en-MY" sz="2800" dirty="0">
              <a:latin typeface="Arial" panose="020B0604020202020204" pitchFamily="34" charset="0"/>
              <a:cs typeface="Arial" panose="020B0604020202020204" pitchFamily="34" charset="0"/>
            </a:endParaRPr>
          </a:p>
        </p:txBody>
      </p:sp>
      <p:sp>
        <p:nvSpPr>
          <p:cNvPr id="6" name="TextBox 5"/>
          <p:cNvSpPr txBox="1"/>
          <p:nvPr/>
        </p:nvSpPr>
        <p:spPr>
          <a:xfrm>
            <a:off x="3707904" y="1916832"/>
            <a:ext cx="2592288" cy="646331"/>
          </a:xfrm>
          <a:prstGeom prst="rect">
            <a:avLst/>
          </a:prstGeom>
          <a:noFill/>
        </p:spPr>
        <p:txBody>
          <a:bodyPr wrap="square" rtlCol="0">
            <a:spAutoFit/>
          </a:bodyPr>
          <a:lstStyle/>
          <a:p>
            <a:r>
              <a:rPr lang="en-MY" dirty="0"/>
              <a:t>Limiting logging activities</a:t>
            </a:r>
          </a:p>
        </p:txBody>
      </p:sp>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207" y="3016177"/>
            <a:ext cx="1798569" cy="13489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3520629" y="3553161"/>
            <a:ext cx="3528392" cy="646331"/>
          </a:xfrm>
          <a:prstGeom prst="rect">
            <a:avLst/>
          </a:prstGeom>
          <a:noFill/>
        </p:spPr>
        <p:txBody>
          <a:bodyPr wrap="square" rtlCol="0">
            <a:spAutoFit/>
          </a:bodyPr>
          <a:lstStyle/>
          <a:p>
            <a:r>
              <a:rPr lang="en-MY" dirty="0"/>
              <a:t>Control the opening of new land</a:t>
            </a:r>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962" y="4509120"/>
            <a:ext cx="1811217" cy="13867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3635896" y="5003243"/>
            <a:ext cx="3168352" cy="369332"/>
          </a:xfrm>
          <a:prstGeom prst="rect">
            <a:avLst/>
          </a:prstGeom>
          <a:noFill/>
        </p:spPr>
        <p:txBody>
          <a:bodyPr wrap="square" rtlCol="0">
            <a:spAutoFit/>
          </a:bodyPr>
          <a:lstStyle/>
          <a:p>
            <a:r>
              <a:rPr lang="en-MY" dirty="0"/>
              <a:t>Limiting mining activity</a:t>
            </a:r>
          </a:p>
        </p:txBody>
      </p:sp>
      <p:pic>
        <p:nvPicPr>
          <p:cNvPr id="9" name="Love Comes.wma">
            <a:hlinkClick r:id="" action="ppaction://media"/>
          </p:cNvPr>
          <p:cNvPicPr>
            <a:picLocks noRot="1" noChangeAspect="1"/>
          </p:cNvPicPr>
          <p:nvPr>
            <a:audioFile r:link="rId1"/>
          </p:nvPr>
        </p:nvPicPr>
        <p:blipFill>
          <a:blip r:embed="rId6"/>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2006613744"/>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90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11960" y="1196752"/>
            <a:ext cx="3600400" cy="369332"/>
          </a:xfrm>
          <a:prstGeom prst="rect">
            <a:avLst/>
          </a:prstGeom>
          <a:noFill/>
        </p:spPr>
        <p:txBody>
          <a:bodyPr wrap="square" rtlCol="0">
            <a:spAutoFit/>
          </a:bodyPr>
          <a:lstStyle/>
          <a:p>
            <a:r>
              <a:rPr lang="en-MY" dirty="0"/>
              <a:t>Reduce unleaded gasoline</a:t>
            </a:r>
          </a:p>
        </p:txBody>
      </p:sp>
      <p:sp>
        <p:nvSpPr>
          <p:cNvPr id="7" name="TextBox 6"/>
          <p:cNvSpPr txBox="1"/>
          <p:nvPr/>
        </p:nvSpPr>
        <p:spPr>
          <a:xfrm>
            <a:off x="4283968" y="3203684"/>
            <a:ext cx="2592288" cy="369332"/>
          </a:xfrm>
          <a:prstGeom prst="rect">
            <a:avLst/>
          </a:prstGeom>
          <a:noFill/>
        </p:spPr>
        <p:txBody>
          <a:bodyPr wrap="square" rtlCol="0">
            <a:spAutoFit/>
          </a:bodyPr>
          <a:lstStyle/>
          <a:p>
            <a:r>
              <a:rPr lang="en-MY" dirty="0"/>
              <a:t>Share a vehicle</a:t>
            </a:r>
          </a:p>
        </p:txBody>
      </p:sp>
      <p:sp>
        <p:nvSpPr>
          <p:cNvPr id="8" name="TextBox 7"/>
          <p:cNvSpPr txBox="1"/>
          <p:nvPr/>
        </p:nvSpPr>
        <p:spPr>
          <a:xfrm>
            <a:off x="4283968" y="5181419"/>
            <a:ext cx="4392488" cy="369332"/>
          </a:xfrm>
          <a:prstGeom prst="rect">
            <a:avLst/>
          </a:prstGeom>
          <a:noFill/>
        </p:spPr>
        <p:txBody>
          <a:bodyPr wrap="square" rtlCol="0">
            <a:spAutoFit/>
          </a:bodyPr>
          <a:lstStyle/>
          <a:p>
            <a:r>
              <a:rPr lang="en-MY" dirty="0"/>
              <a:t>Reducing the use of CFC items</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40" y="404664"/>
            <a:ext cx="2259860" cy="17287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40" y="2276872"/>
            <a:ext cx="2259860" cy="1666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940" y="4077072"/>
            <a:ext cx="2259860" cy="1872208"/>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9" name="Muita Bobeira.wma">
            <a:hlinkClick r:id="" action="ppaction://media"/>
          </p:cNvPr>
          <p:cNvPicPr>
            <a:picLocks noRot="1" noChangeAspect="1"/>
          </p:cNvPicPr>
          <p:nvPr>
            <a:audioFile r:link="rId1"/>
          </p:nvPr>
        </p:nvPicPr>
        <p:blipFill>
          <a:blip r:embed="rId6"/>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155429375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68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MY" sz="4000" dirty="0">
                <a:latin typeface="Arial" panose="020B0604020202020204" pitchFamily="34" charset="0"/>
                <a:cs typeface="Arial" panose="020B0604020202020204" pitchFamily="34" charset="0"/>
              </a:rPr>
              <a:t>1.Helps illegal logging activities</a:t>
            </a:r>
          </a:p>
          <a:p>
            <a:pPr marL="0" indent="0">
              <a:buNone/>
            </a:pPr>
            <a:r>
              <a:rPr lang="en-MY" sz="4000" dirty="0">
                <a:latin typeface="Arial" panose="020B0604020202020204" pitchFamily="34" charset="0"/>
                <a:cs typeface="Arial" panose="020B0604020202020204" pitchFamily="34" charset="0"/>
              </a:rPr>
              <a:t>2. Catch rain catchment</a:t>
            </a:r>
          </a:p>
          <a:p>
            <a:pPr marL="0" indent="0">
              <a:buNone/>
            </a:pPr>
            <a:r>
              <a:rPr lang="en-MY" sz="4000" dirty="0">
                <a:latin typeface="Arial" panose="020B0604020202020204" pitchFamily="34" charset="0"/>
                <a:cs typeface="Arial" panose="020B0604020202020204" pitchFamily="34" charset="0"/>
              </a:rPr>
              <a:t>3. Intensifying replanting</a:t>
            </a:r>
          </a:p>
          <a:p>
            <a:pPr marL="0" indent="0">
              <a:buNone/>
            </a:pPr>
            <a:r>
              <a:rPr lang="en-MY" sz="4000" dirty="0">
                <a:latin typeface="Arial" panose="020B0604020202020204" pitchFamily="34" charset="0"/>
                <a:cs typeface="Arial" panose="020B0604020202020204" pitchFamily="34" charset="0"/>
              </a:rPr>
              <a:t>4. Enforcing laws in the production of smoke and toxic waste in the industry.</a:t>
            </a:r>
          </a:p>
        </p:txBody>
      </p:sp>
      <p:sp>
        <p:nvSpPr>
          <p:cNvPr id="2" name="Title 1"/>
          <p:cNvSpPr>
            <a:spLocks noGrp="1"/>
          </p:cNvSpPr>
          <p:nvPr>
            <p:ph type="title"/>
          </p:nvPr>
        </p:nvSpPr>
        <p:spPr/>
        <p:txBody>
          <a:bodyPr>
            <a:normAutofit fontScale="90000"/>
          </a:bodyPr>
          <a:lstStyle/>
          <a:p>
            <a:r>
              <a:rPr lang="en-MY" sz="3600" u="sng" dirty="0">
                <a:latin typeface="Arial" panose="020B0604020202020204" pitchFamily="34" charset="0"/>
                <a:cs typeface="Arial" panose="020B0604020202020204" pitchFamily="34" charset="0"/>
              </a:rPr>
              <a:t>THE ROLE OF GOVERNMENT IN CONCERNING GREEN HOME EFFECTS</a:t>
            </a:r>
          </a:p>
        </p:txBody>
      </p:sp>
      <p:pic>
        <p:nvPicPr>
          <p:cNvPr id="4" name="One Step Beyond.wma">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116032365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60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MY" sz="4000" dirty="0"/>
              <a:t>All parties should work together to reduce the impact of greenhouse gases.</a:t>
            </a:r>
          </a:p>
          <a:p>
            <a:r>
              <a:rPr lang="en-MY" sz="4000" dirty="0"/>
              <a:t>The government, the private sector, the community and ourselves need to be aware of our world.</a:t>
            </a:r>
          </a:p>
        </p:txBody>
      </p:sp>
      <p:sp>
        <p:nvSpPr>
          <p:cNvPr id="2" name="Title 1"/>
          <p:cNvSpPr>
            <a:spLocks noGrp="1"/>
          </p:cNvSpPr>
          <p:nvPr>
            <p:ph type="title"/>
          </p:nvPr>
        </p:nvSpPr>
        <p:spPr/>
        <p:txBody>
          <a:bodyPr/>
          <a:lstStyle/>
          <a:p>
            <a:r>
              <a:rPr lang="en-MY" u="sng" dirty="0"/>
              <a:t>CONCLUSION</a:t>
            </a:r>
          </a:p>
        </p:txBody>
      </p:sp>
      <p:pic>
        <p:nvPicPr>
          <p:cNvPr id="4" name="I Guess You're Right.wma">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1860062805"/>
      </p:ext>
    </p:extLst>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20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29600" cy="5760640"/>
          </a:xfrm>
        </p:spPr>
        <p:txBody>
          <a:bodyPr>
            <a:normAutofit/>
          </a:bodyPr>
          <a:lstStyle/>
          <a:p>
            <a:pPr marL="0" indent="0">
              <a:buNone/>
            </a:pPr>
            <a:r>
              <a:rPr lang="en-MY"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LOVE THE 				EARTH SAVE 					THE 	GENERATION</a:t>
            </a:r>
          </a:p>
        </p:txBody>
      </p:sp>
      <p:pic>
        <p:nvPicPr>
          <p:cNvPr id="4" name="Love Comes.wma">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31694365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9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3568" y="1628800"/>
            <a:ext cx="7920880"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MY" u="sng" dirty="0">
                <a:latin typeface="Arial" panose="020B0604020202020204" pitchFamily="34" charset="0"/>
                <a:cs typeface="Arial" panose="020B0604020202020204" pitchFamily="34" charset="0"/>
              </a:rPr>
              <a:t>GREENHOME EFFECTS</a:t>
            </a:r>
          </a:p>
        </p:txBody>
      </p:sp>
      <p:pic>
        <p:nvPicPr>
          <p:cNvPr id="4" name="Despertar.wma">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81063364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73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MY" dirty="0">
                <a:latin typeface="Arial" pitchFamily="34" charset="0"/>
                <a:cs typeface="Arial" pitchFamily="34" charset="0"/>
              </a:rPr>
              <a:t>Greenhouse effect is due to heat seepage.</a:t>
            </a:r>
          </a:p>
          <a:p>
            <a:pPr marL="0" indent="0">
              <a:buNone/>
            </a:pPr>
            <a:endParaRPr lang="en-MY" dirty="0">
              <a:latin typeface="Arial" pitchFamily="34" charset="0"/>
              <a:cs typeface="Arial" pitchFamily="34" charset="0"/>
            </a:endParaRPr>
          </a:p>
          <a:p>
            <a:r>
              <a:rPr lang="en-MY" dirty="0">
                <a:latin typeface="Arial" pitchFamily="34" charset="0"/>
                <a:cs typeface="Arial" pitchFamily="34" charset="0"/>
              </a:rPr>
              <a:t>Among some types of greenhouse gases available are carbon dioxide and nitrogen oxides.</a:t>
            </a:r>
          </a:p>
        </p:txBody>
      </p:sp>
      <p:sp>
        <p:nvSpPr>
          <p:cNvPr id="2" name="Title 1"/>
          <p:cNvSpPr>
            <a:spLocks noGrp="1"/>
          </p:cNvSpPr>
          <p:nvPr>
            <p:ph type="title"/>
          </p:nvPr>
        </p:nvSpPr>
        <p:spPr/>
        <p:txBody>
          <a:bodyPr/>
          <a:lstStyle/>
          <a:p>
            <a:r>
              <a:rPr lang="en-MY" u="sng" dirty="0">
                <a:latin typeface="Arial" pitchFamily="34" charset="0"/>
                <a:cs typeface="Arial" pitchFamily="34" charset="0"/>
              </a:rPr>
              <a:t>INTRODUCTION</a:t>
            </a:r>
          </a:p>
        </p:txBody>
      </p:sp>
      <p:pic>
        <p:nvPicPr>
          <p:cNvPr id="4" name="Din Din Wo (Little Child).wma">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41120307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58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MY" dirty="0">
                <a:latin typeface="Arial" pitchFamily="34" charset="0"/>
                <a:cs typeface="Arial" pitchFamily="34" charset="0"/>
              </a:rPr>
              <a:t>Is a phenomena closely related to </a:t>
            </a:r>
            <a:r>
              <a:rPr lang="en-MY" dirty="0" err="1">
                <a:latin typeface="Arial" pitchFamily="34" charset="0"/>
                <a:cs typeface="Arial" pitchFamily="34" charset="0"/>
              </a:rPr>
              <a:t>globals</a:t>
            </a:r>
            <a:r>
              <a:rPr lang="en-MY" dirty="0">
                <a:latin typeface="Arial" pitchFamily="34" charset="0"/>
                <a:cs typeface="Arial" pitchFamily="34" charset="0"/>
              </a:rPr>
              <a:t> warming.</a:t>
            </a:r>
          </a:p>
          <a:p>
            <a:pPr marL="0" indent="0">
              <a:buNone/>
            </a:pPr>
            <a:r>
              <a:rPr lang="en-MY" dirty="0">
                <a:latin typeface="Arial" pitchFamily="34" charset="0"/>
                <a:cs typeface="Arial" pitchFamily="34" charset="0"/>
              </a:rPr>
              <a:t>The release of carbon dioxide gas has become a major cause of the greenhouse effect.</a:t>
            </a:r>
          </a:p>
          <a:p>
            <a:pPr marL="0" indent="0">
              <a:buNone/>
            </a:pPr>
            <a:r>
              <a:rPr lang="en-MY" dirty="0">
                <a:latin typeface="Arial" pitchFamily="34" charset="0"/>
                <a:cs typeface="Arial" pitchFamily="34" charset="0"/>
              </a:rPr>
              <a:t>Solar light carries ultraviolet rays to the earth but the heat that gets to surface of the earth can not be released due to being blocked by carbon dioxide gas that covers the atmosphere.as a result of the earth’s temperature is getting hotter.</a:t>
            </a:r>
          </a:p>
        </p:txBody>
      </p:sp>
      <p:sp>
        <p:nvSpPr>
          <p:cNvPr id="2" name="Title 1"/>
          <p:cNvSpPr>
            <a:spLocks noGrp="1"/>
          </p:cNvSpPr>
          <p:nvPr>
            <p:ph type="title"/>
          </p:nvPr>
        </p:nvSpPr>
        <p:spPr/>
        <p:txBody>
          <a:bodyPr/>
          <a:lstStyle/>
          <a:p>
            <a:r>
              <a:rPr lang="en-MY" u="sng" dirty="0"/>
              <a:t>GREENHOUSE EFFECT CONCEPT</a:t>
            </a:r>
          </a:p>
        </p:txBody>
      </p:sp>
      <p:pic>
        <p:nvPicPr>
          <p:cNvPr id="4" name="I Guess You're Right.wma">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404755524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20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SES KESAN RUMAH HIJAUBerlaku apabila komposisi gas-gas rumah hijau seperti karbon dioksida, karbon monoksida  dan nitro..."/>
          <p:cNvPicPr>
            <a:picLocks noChangeAspect="1" noChangeArrowheads="1"/>
          </p:cNvPicPr>
          <p:nvPr/>
        </p:nvPicPr>
        <p:blipFill>
          <a:blip r:embed="rId3"/>
          <a:srcRect/>
          <a:stretch>
            <a:fillRect/>
          </a:stretch>
        </p:blipFill>
        <p:spPr bwMode="auto">
          <a:xfrm>
            <a:off x="785786" y="428604"/>
            <a:ext cx="7572428" cy="5465008"/>
          </a:xfrm>
          <a:prstGeom prst="rect">
            <a:avLst/>
          </a:prstGeom>
          <a:noFill/>
        </p:spPr>
      </p:pic>
      <p:pic>
        <p:nvPicPr>
          <p:cNvPr id="5" name="Din Din Wo (Little Child).wma">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582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MY" dirty="0">
                <a:latin typeface="Arial" pitchFamily="34" charset="0"/>
                <a:cs typeface="Arial" pitchFamily="34" charset="0"/>
              </a:rPr>
              <a:t>Occurs when the composition of greenhouse gases such as carbon </a:t>
            </a:r>
            <a:r>
              <a:rPr lang="en-MY" dirty="0" err="1">
                <a:latin typeface="Arial" pitchFamily="34" charset="0"/>
                <a:cs typeface="Arial" pitchFamily="34" charset="0"/>
              </a:rPr>
              <a:t>dioxide,carbon</a:t>
            </a:r>
            <a:r>
              <a:rPr lang="en-MY" dirty="0">
                <a:latin typeface="Arial" pitchFamily="34" charset="0"/>
                <a:cs typeface="Arial" pitchFamily="34" charset="0"/>
              </a:rPr>
              <a:t> monoxide and nitrogen dioxide increases above normal levels. </a:t>
            </a:r>
          </a:p>
          <a:p>
            <a:r>
              <a:rPr lang="en-MY" dirty="0">
                <a:latin typeface="Arial" pitchFamily="34" charset="0"/>
                <a:cs typeface="Arial" pitchFamily="34" charset="0"/>
              </a:rPr>
              <a:t>When the composition of the gases increases </a:t>
            </a:r>
            <a:r>
              <a:rPr lang="en-MY" dirty="0" err="1">
                <a:latin typeface="Arial" pitchFamily="34" charset="0"/>
                <a:cs typeface="Arial" pitchFamily="34" charset="0"/>
              </a:rPr>
              <a:t>thease</a:t>
            </a:r>
            <a:r>
              <a:rPr lang="en-MY" dirty="0">
                <a:latin typeface="Arial" pitchFamily="34" charset="0"/>
                <a:cs typeface="Arial" pitchFamily="34" charset="0"/>
              </a:rPr>
              <a:t> gas molecules are heat-saving and slow down the </a:t>
            </a:r>
            <a:r>
              <a:rPr lang="en-MY" dirty="0" err="1">
                <a:latin typeface="Arial" pitchFamily="34" charset="0"/>
                <a:cs typeface="Arial" pitchFamily="34" charset="0"/>
              </a:rPr>
              <a:t>prosess</a:t>
            </a:r>
            <a:r>
              <a:rPr lang="en-MY" dirty="0">
                <a:latin typeface="Arial" pitchFamily="34" charset="0"/>
                <a:cs typeface="Arial" pitchFamily="34" charset="0"/>
              </a:rPr>
              <a:t> of heat release.</a:t>
            </a:r>
          </a:p>
        </p:txBody>
      </p:sp>
      <p:sp>
        <p:nvSpPr>
          <p:cNvPr id="2" name="Title 1"/>
          <p:cNvSpPr>
            <a:spLocks noGrp="1"/>
          </p:cNvSpPr>
          <p:nvPr>
            <p:ph type="title"/>
          </p:nvPr>
        </p:nvSpPr>
        <p:spPr/>
        <p:txBody>
          <a:bodyPr>
            <a:normAutofit fontScale="90000"/>
          </a:bodyPr>
          <a:lstStyle/>
          <a:p>
            <a:r>
              <a:rPr lang="en-MY" dirty="0">
                <a:latin typeface="Arial" pitchFamily="34" charset="0"/>
                <a:cs typeface="Arial" pitchFamily="34" charset="0"/>
              </a:rPr>
              <a:t>GREENHOUSE EFFECT </a:t>
            </a:r>
            <a:r>
              <a:rPr lang="en-MY" u="sng" dirty="0">
                <a:latin typeface="Arial" pitchFamily="34" charset="0"/>
                <a:cs typeface="Arial" pitchFamily="34" charset="0"/>
              </a:rPr>
              <a:t>PROCESS</a:t>
            </a:r>
          </a:p>
        </p:txBody>
      </p:sp>
      <p:pic>
        <p:nvPicPr>
          <p:cNvPr id="4" name="OAM's Blues.wma">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152278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69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67544" y="1772816"/>
            <a:ext cx="828092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MY" u="sng" dirty="0">
                <a:latin typeface="Arial" panose="020B0604020202020204" pitchFamily="34" charset="0"/>
                <a:cs typeface="Arial" panose="020B0604020202020204" pitchFamily="34" charset="0"/>
              </a:rPr>
              <a:t>IMAGE OF GREENHOUSE EFFECT PROSESS</a:t>
            </a:r>
          </a:p>
        </p:txBody>
      </p:sp>
      <p:pic>
        <p:nvPicPr>
          <p:cNvPr id="4" name="I Ka Barra (Your Work).wma">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121318883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5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u="sng" dirty="0">
                <a:latin typeface="Arial" pitchFamily="34" charset="0"/>
                <a:cs typeface="Arial" pitchFamily="34" charset="0"/>
              </a:rPr>
              <a:t>CAUSE</a:t>
            </a:r>
          </a:p>
        </p:txBody>
      </p:sp>
      <p:sp>
        <p:nvSpPr>
          <p:cNvPr id="4" name="TextBox 3"/>
          <p:cNvSpPr txBox="1"/>
          <p:nvPr/>
        </p:nvSpPr>
        <p:spPr>
          <a:xfrm>
            <a:off x="4283968" y="1500174"/>
            <a:ext cx="3384376" cy="369332"/>
          </a:xfrm>
          <a:prstGeom prst="rect">
            <a:avLst/>
          </a:prstGeom>
          <a:noFill/>
        </p:spPr>
        <p:txBody>
          <a:bodyPr wrap="square" rtlCol="0">
            <a:spAutoFit/>
          </a:bodyPr>
          <a:lstStyle/>
          <a:p>
            <a:r>
              <a:rPr lang="en-MY" dirty="0">
                <a:latin typeface="Arial" pitchFamily="34" charset="0"/>
                <a:cs typeface="Arial" pitchFamily="34" charset="0"/>
              </a:rPr>
              <a:t>Volcanic eruptions</a:t>
            </a:r>
          </a:p>
        </p:txBody>
      </p:sp>
      <p:sp>
        <p:nvSpPr>
          <p:cNvPr id="5" name="TextBox 4"/>
          <p:cNvSpPr txBox="1"/>
          <p:nvPr/>
        </p:nvSpPr>
        <p:spPr>
          <a:xfrm>
            <a:off x="4357686" y="2500306"/>
            <a:ext cx="2448272" cy="369332"/>
          </a:xfrm>
          <a:prstGeom prst="rect">
            <a:avLst/>
          </a:prstGeom>
          <a:noFill/>
        </p:spPr>
        <p:txBody>
          <a:bodyPr wrap="square" rtlCol="0">
            <a:spAutoFit/>
          </a:bodyPr>
          <a:lstStyle/>
          <a:p>
            <a:r>
              <a:rPr lang="en-MY" dirty="0">
                <a:latin typeface="Arial" pitchFamily="34" charset="0"/>
                <a:cs typeface="Arial" pitchFamily="34" charset="0"/>
              </a:rPr>
              <a:t>Industrial</a:t>
            </a:r>
          </a:p>
        </p:txBody>
      </p:sp>
      <p:sp>
        <p:nvSpPr>
          <p:cNvPr id="6" name="TextBox 5"/>
          <p:cNvSpPr txBox="1"/>
          <p:nvPr/>
        </p:nvSpPr>
        <p:spPr>
          <a:xfrm>
            <a:off x="4355976" y="3559734"/>
            <a:ext cx="2592288" cy="369332"/>
          </a:xfrm>
          <a:prstGeom prst="rect">
            <a:avLst/>
          </a:prstGeom>
          <a:noFill/>
        </p:spPr>
        <p:txBody>
          <a:bodyPr wrap="square" rtlCol="0">
            <a:spAutoFit/>
          </a:bodyPr>
          <a:lstStyle/>
          <a:p>
            <a:r>
              <a:rPr lang="en-MY" dirty="0">
                <a:latin typeface="Arial" pitchFamily="34" charset="0"/>
                <a:cs typeface="Arial" pitchFamily="34" charset="0"/>
              </a:rPr>
              <a:t>Logging</a:t>
            </a:r>
          </a:p>
        </p:txBody>
      </p:sp>
      <p:sp>
        <p:nvSpPr>
          <p:cNvPr id="7" name="TextBox 6"/>
          <p:cNvSpPr txBox="1"/>
          <p:nvPr/>
        </p:nvSpPr>
        <p:spPr>
          <a:xfrm>
            <a:off x="4355976" y="4631304"/>
            <a:ext cx="3528392" cy="369332"/>
          </a:xfrm>
          <a:prstGeom prst="rect">
            <a:avLst/>
          </a:prstGeom>
          <a:noFill/>
        </p:spPr>
        <p:txBody>
          <a:bodyPr wrap="square" rtlCol="0">
            <a:spAutoFit/>
          </a:bodyPr>
          <a:lstStyle/>
          <a:p>
            <a:r>
              <a:rPr lang="en-MY" dirty="0">
                <a:latin typeface="Arial" pitchFamily="34" charset="0"/>
                <a:cs typeface="Arial" pitchFamily="34" charset="0"/>
              </a:rPr>
              <a:t>Forest burning</a:t>
            </a:r>
          </a:p>
        </p:txBody>
      </p:sp>
      <p:sp>
        <p:nvSpPr>
          <p:cNvPr id="8" name="TextBox 7"/>
          <p:cNvSpPr txBox="1"/>
          <p:nvPr/>
        </p:nvSpPr>
        <p:spPr>
          <a:xfrm>
            <a:off x="4355976" y="5345684"/>
            <a:ext cx="3528392" cy="369332"/>
          </a:xfrm>
          <a:prstGeom prst="rect">
            <a:avLst/>
          </a:prstGeom>
          <a:noFill/>
        </p:spPr>
        <p:txBody>
          <a:bodyPr wrap="square" rtlCol="0">
            <a:spAutoFit/>
          </a:bodyPr>
          <a:lstStyle/>
          <a:p>
            <a:r>
              <a:rPr lang="en-MY" dirty="0">
                <a:latin typeface="Arial" pitchFamily="34" charset="0"/>
                <a:cs typeface="Arial" pitchFamily="34" charset="0"/>
              </a:rPr>
              <a:t>Nuclear test/missile</a:t>
            </a:r>
          </a:p>
        </p:txBody>
      </p:sp>
      <p:pic>
        <p:nvPicPr>
          <p:cNvPr id="11266" name="Picture 2" descr="Image result for letusan gunung berapi"/>
          <p:cNvPicPr>
            <a:picLocks noChangeAspect="1" noChangeArrowheads="1"/>
          </p:cNvPicPr>
          <p:nvPr/>
        </p:nvPicPr>
        <p:blipFill>
          <a:blip r:embed="rId3" cstate="print"/>
          <a:srcRect/>
          <a:stretch>
            <a:fillRect/>
          </a:stretch>
        </p:blipFill>
        <p:spPr bwMode="auto">
          <a:xfrm>
            <a:off x="642910" y="1214422"/>
            <a:ext cx="1571636" cy="857256"/>
          </a:xfrm>
          <a:prstGeom prst="rect">
            <a:avLst/>
          </a:prstGeom>
          <a:noFill/>
          <a:ln>
            <a:solidFill>
              <a:schemeClr val="bg2"/>
            </a:solidFill>
          </a:ln>
        </p:spPr>
      </p:pic>
      <p:pic>
        <p:nvPicPr>
          <p:cNvPr id="11268" name="Picture 4" descr="Image result for perindustrian"/>
          <p:cNvPicPr>
            <a:picLocks noChangeAspect="1" noChangeArrowheads="1"/>
          </p:cNvPicPr>
          <p:nvPr/>
        </p:nvPicPr>
        <p:blipFill>
          <a:blip r:embed="rId4" cstate="print"/>
          <a:srcRect/>
          <a:stretch>
            <a:fillRect/>
          </a:stretch>
        </p:blipFill>
        <p:spPr bwMode="auto">
          <a:xfrm>
            <a:off x="642910" y="2110985"/>
            <a:ext cx="1571636" cy="960825"/>
          </a:xfrm>
          <a:prstGeom prst="rect">
            <a:avLst/>
          </a:prstGeom>
          <a:noFill/>
          <a:ln>
            <a:solidFill>
              <a:schemeClr val="bg2"/>
            </a:solidFill>
          </a:ln>
        </p:spPr>
      </p:pic>
      <p:pic>
        <p:nvPicPr>
          <p:cNvPr id="11270" name="Picture 6" descr="Image result for pembalakan"/>
          <p:cNvPicPr>
            <a:picLocks noChangeAspect="1" noChangeArrowheads="1"/>
          </p:cNvPicPr>
          <p:nvPr/>
        </p:nvPicPr>
        <p:blipFill>
          <a:blip r:embed="rId5" cstate="print"/>
          <a:srcRect/>
          <a:stretch>
            <a:fillRect/>
          </a:stretch>
        </p:blipFill>
        <p:spPr bwMode="auto">
          <a:xfrm>
            <a:off x="642910" y="3143248"/>
            <a:ext cx="1571635" cy="928694"/>
          </a:xfrm>
          <a:prstGeom prst="rect">
            <a:avLst/>
          </a:prstGeom>
          <a:noFill/>
          <a:ln>
            <a:solidFill>
              <a:schemeClr val="bg2"/>
            </a:solidFill>
          </a:ln>
        </p:spPr>
      </p:pic>
      <p:pic>
        <p:nvPicPr>
          <p:cNvPr id="11272" name="Picture 8" descr="Image result for pembakaran hutan"/>
          <p:cNvPicPr>
            <a:picLocks noChangeAspect="1" noChangeArrowheads="1"/>
          </p:cNvPicPr>
          <p:nvPr/>
        </p:nvPicPr>
        <p:blipFill>
          <a:blip r:embed="rId6"/>
          <a:srcRect/>
          <a:stretch>
            <a:fillRect/>
          </a:stretch>
        </p:blipFill>
        <p:spPr bwMode="auto">
          <a:xfrm>
            <a:off x="642910" y="4143380"/>
            <a:ext cx="1571636" cy="857256"/>
          </a:xfrm>
          <a:prstGeom prst="rect">
            <a:avLst/>
          </a:prstGeom>
          <a:noFill/>
          <a:ln>
            <a:solidFill>
              <a:schemeClr val="bg2"/>
            </a:solidFill>
          </a:ln>
        </p:spPr>
      </p:pic>
      <p:pic>
        <p:nvPicPr>
          <p:cNvPr id="11274" name="Picture 10" descr="Image result for ujian nuklear"/>
          <p:cNvPicPr>
            <a:picLocks noChangeAspect="1" noChangeArrowheads="1"/>
          </p:cNvPicPr>
          <p:nvPr/>
        </p:nvPicPr>
        <p:blipFill>
          <a:blip r:embed="rId7"/>
          <a:srcRect/>
          <a:stretch>
            <a:fillRect/>
          </a:stretch>
        </p:blipFill>
        <p:spPr bwMode="auto">
          <a:xfrm>
            <a:off x="642910" y="5069930"/>
            <a:ext cx="1571636" cy="859400"/>
          </a:xfrm>
          <a:prstGeom prst="rect">
            <a:avLst/>
          </a:prstGeom>
          <a:noFill/>
          <a:ln>
            <a:solidFill>
              <a:schemeClr val="bg2"/>
            </a:solidFill>
          </a:ln>
        </p:spPr>
      </p:pic>
      <p:pic>
        <p:nvPicPr>
          <p:cNvPr id="13" name="Love Comes.wma">
            <a:hlinkClick r:id="" action="ppaction://media"/>
          </p:cNvPr>
          <p:cNvPicPr>
            <a:picLocks noRot="1" noChangeAspect="1"/>
          </p:cNvPicPr>
          <p:nvPr>
            <a:audioFile r:link="rId1"/>
          </p:nvPr>
        </p:nvPicPr>
        <p:blipFill>
          <a:blip r:embed="rId8"/>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295998195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906"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MY" b="1" u="sng" dirty="0">
                <a:latin typeface="Arial" pitchFamily="34" charset="0"/>
                <a:cs typeface="Arial" pitchFamily="34" charset="0"/>
              </a:rPr>
              <a:t>ENVIROMENT</a:t>
            </a:r>
          </a:p>
          <a:p>
            <a:pPr marL="0" indent="0">
              <a:buNone/>
            </a:pPr>
            <a:endParaRPr lang="en-MY" b="1" u="sng" dirty="0">
              <a:latin typeface="Arial" pitchFamily="34" charset="0"/>
              <a:cs typeface="Arial" pitchFamily="34" charset="0"/>
            </a:endParaRPr>
          </a:p>
          <a:p>
            <a:pPr marL="0" indent="0">
              <a:buNone/>
            </a:pPr>
            <a:r>
              <a:rPr lang="en-MY" dirty="0">
                <a:latin typeface="Arial" pitchFamily="34" charset="0"/>
                <a:cs typeface="Arial" pitchFamily="34" charset="0"/>
              </a:rPr>
              <a:t>1.Damaging habitat</a:t>
            </a:r>
          </a:p>
          <a:p>
            <a:pPr marL="0" indent="0">
              <a:buNone/>
            </a:pPr>
            <a:r>
              <a:rPr lang="en-MY" dirty="0">
                <a:latin typeface="Arial" pitchFamily="34" charset="0"/>
                <a:cs typeface="Arial" pitchFamily="34" charset="0"/>
              </a:rPr>
              <a:t>2.Causing extinction of fauna and flora </a:t>
            </a:r>
          </a:p>
          <a:p>
            <a:pPr marL="0" indent="0">
              <a:buNone/>
            </a:pPr>
            <a:r>
              <a:rPr lang="en-MY" dirty="0">
                <a:latin typeface="Arial" pitchFamily="34" charset="0"/>
                <a:cs typeface="Arial" pitchFamily="34" charset="0"/>
              </a:rPr>
              <a:t>3.Disrupting the natural cycle</a:t>
            </a:r>
          </a:p>
          <a:p>
            <a:pPr marL="0" indent="0">
              <a:buNone/>
            </a:pPr>
            <a:r>
              <a:rPr lang="en-MY" dirty="0">
                <a:latin typeface="Arial" pitchFamily="34" charset="0"/>
                <a:cs typeface="Arial" pitchFamily="34" charset="0"/>
              </a:rPr>
              <a:t>4.Environmental pollution</a:t>
            </a:r>
          </a:p>
          <a:p>
            <a:pPr marL="0" indent="0">
              <a:buNone/>
            </a:pPr>
            <a:r>
              <a:rPr lang="en-MY" dirty="0">
                <a:latin typeface="Arial" pitchFamily="34" charset="0"/>
                <a:cs typeface="Arial" pitchFamily="34" charset="0"/>
              </a:rPr>
              <a:t>5.Sea level rise</a:t>
            </a:r>
          </a:p>
        </p:txBody>
      </p:sp>
      <p:sp>
        <p:nvSpPr>
          <p:cNvPr id="2" name="Title 1"/>
          <p:cNvSpPr>
            <a:spLocks noGrp="1"/>
          </p:cNvSpPr>
          <p:nvPr>
            <p:ph type="title"/>
          </p:nvPr>
        </p:nvSpPr>
        <p:spPr/>
        <p:txBody>
          <a:bodyPr/>
          <a:lstStyle/>
          <a:p>
            <a:r>
              <a:rPr lang="en-MY" u="sng" dirty="0">
                <a:latin typeface="Arial" pitchFamily="34" charset="0"/>
                <a:cs typeface="Arial" pitchFamily="34" charset="0"/>
              </a:rPr>
              <a:t>EFFECT</a:t>
            </a:r>
          </a:p>
        </p:txBody>
      </p:sp>
      <p:pic>
        <p:nvPicPr>
          <p:cNvPr id="4" name="Muita Bobeira.wma">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3540695547"/>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6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296</TotalTime>
  <Words>386</Words>
  <Application>Microsoft Office PowerPoint</Application>
  <PresentationFormat>On-screen Show (4:3)</PresentationFormat>
  <Paragraphs>58</Paragraphs>
  <Slides>17</Slides>
  <Notes>0</Notes>
  <HiddenSlides>0</HiddenSlides>
  <MMClips>17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Lucida Sans Unicode</vt:lpstr>
      <vt:lpstr>Verdana</vt:lpstr>
      <vt:lpstr>Wingdings 2</vt:lpstr>
      <vt:lpstr>Wingdings 3</vt:lpstr>
      <vt:lpstr>Concourse</vt:lpstr>
      <vt:lpstr>LOVE OUR NATURE</vt:lpstr>
      <vt:lpstr>GREENHOME EFFECTS</vt:lpstr>
      <vt:lpstr>INTRODUCTION</vt:lpstr>
      <vt:lpstr>GREENHOUSE EFFECT CONCEPT</vt:lpstr>
      <vt:lpstr>PowerPoint Presentation</vt:lpstr>
      <vt:lpstr>GREENHOUSE EFFECT PROCESS</vt:lpstr>
      <vt:lpstr>IMAGE OF GREENHOUSE EFFECT PROSESS</vt:lpstr>
      <vt:lpstr>CAUSE</vt:lpstr>
      <vt:lpstr>EFFECT</vt:lpstr>
      <vt:lpstr>HUMAN HEALTH IS DISTURBED</vt:lpstr>
      <vt:lpstr>DAILY HUMAN ACTIVITIES AND PLACEMENT ARE DISRUPTED</vt:lpstr>
      <vt:lpstr>PowerPoint Presentation</vt:lpstr>
      <vt:lpstr>MEASURES TO OVERCOME THE GREENHOUSE EFFECT </vt:lpstr>
      <vt:lpstr>PowerPoint Presentation</vt:lpstr>
      <vt:lpstr>THE ROLE OF GOVERNMENT IN CONCERNING GREEN HOME EFFECTS</vt:lpstr>
      <vt:lpstr>CONCLUSION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our</dc:title>
  <dc:creator>USER-PC</dc:creator>
  <cp:lastModifiedBy>carlmila simol</cp:lastModifiedBy>
  <cp:revision>57</cp:revision>
  <dcterms:created xsi:type="dcterms:W3CDTF">2018-09-06T16:29:33Z</dcterms:created>
  <dcterms:modified xsi:type="dcterms:W3CDTF">2018-09-12T08:39:10Z</dcterms:modified>
</cp:coreProperties>
</file>