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1" r:id="rId4"/>
    <p:sldId id="263" r:id="rId5"/>
    <p:sldId id="259" r:id="rId6"/>
    <p:sldId id="260" r:id="rId7"/>
    <p:sldId id="264" r:id="rId8"/>
    <p:sldId id="261" r:id="rId9"/>
    <p:sldId id="262" r:id="rId10"/>
    <p:sldId id="276" r:id="rId11"/>
    <p:sldId id="257" r:id="rId12"/>
    <p:sldId id="277" r:id="rId13"/>
    <p:sldId id="25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76" autoAdjust="0"/>
  </p:normalViewPr>
  <p:slideViewPr>
    <p:cSldViewPr>
      <p:cViewPr varScale="1">
        <p:scale>
          <a:sx n="65" d="100"/>
          <a:sy n="65" d="100"/>
        </p:scale>
        <p:origin x="-12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6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02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07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3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33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0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97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0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6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18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9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B1A0-6871-4C09-882A-D0E163EE822E}" type="datetimeFigureOut">
              <a:rPr lang="en-US" smtClean="0"/>
              <a:pPr/>
              <a:t>13-Aug-18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4783-7F7D-4D6A-869E-3DDBE08E6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0" t="6992" r="4878"/>
          <a:stretch/>
        </p:blipFill>
        <p:spPr bwMode="auto">
          <a:xfrm>
            <a:off x="0" y="-197610"/>
            <a:ext cx="9144000" cy="705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70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RESPONSIBLE</a:t>
            </a:r>
            <a:endParaRPr lang="ms-MY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55"/>
          <a:stretch/>
        </p:blipFill>
        <p:spPr bwMode="auto">
          <a:xfrm>
            <a:off x="0" y="1905000"/>
            <a:ext cx="913462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3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3505200"/>
            <a:ext cx="474617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978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0"/>
            <a:ext cx="474617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78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Responsibility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86000"/>
          </a:xfrm>
        </p:spPr>
        <p:txBody>
          <a:bodyPr/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We are being responsible that people and organizations must behave ethically and with sensitivity toward social, cultural, economic and environmental issues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b="0" i="0" dirty="0" smtClean="0">
              <a:solidFill>
                <a:srgbClr val="333333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ms-MY" b="1" dirty="0"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5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Let us work together to ensure that this is the ultimate ending persists. It is up to us as parents, teachers, physicians and responsible adults to make it happen.</a:t>
            </a:r>
            <a:endParaRPr lang="ms-MY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0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16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399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We Responsible For The World We Live In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6662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MEANS AND DEFINITION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173"/>
            <a:ext cx="9144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 definition of responsible for the world we live in, as we know it as social, culture, economic and environment. Here we are more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focused </a:t>
            </a:r>
            <a:r>
              <a:rPr lang="en-US" dirty="0">
                <a:latin typeface="Arial" pitchFamily="34" charset="0"/>
                <a:cs typeface="Arial" pitchFamily="34" charset="0"/>
              </a:rPr>
              <a:t>and emphasizing on keeping the environment. For example it’s very important to humans as food resources, charity and communication tools.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5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2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 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BENEFITS</a:t>
            </a:r>
            <a:endParaRPr lang="ms-MY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6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800708"/>
            <a:ext cx="2448272" cy="90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 Nature brings our senses alive</a:t>
            </a:r>
            <a:endParaRPr lang="en-MY" dirty="0"/>
          </a:p>
        </p:txBody>
      </p:sp>
      <p:sp>
        <p:nvSpPr>
          <p:cNvPr id="3" name="Rounded Rectangle 2"/>
          <p:cNvSpPr/>
          <p:nvPr/>
        </p:nvSpPr>
        <p:spPr>
          <a:xfrm>
            <a:off x="683568" y="2996952"/>
            <a:ext cx="30963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Individuals and businesses can become nature smart</a:t>
            </a:r>
            <a:endParaRPr lang="en-MY" dirty="0"/>
          </a:p>
        </p:txBody>
      </p:sp>
      <p:sp>
        <p:nvSpPr>
          <p:cNvPr id="4" name="Rounded Rectangle 3"/>
          <p:cNvSpPr/>
          <p:nvPr/>
        </p:nvSpPr>
        <p:spPr>
          <a:xfrm>
            <a:off x="4391980" y="5195308"/>
            <a:ext cx="367240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Nature can reduce depression and improve psychological wellbeing</a:t>
            </a:r>
            <a:endParaRPr lang="en-MY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4617714"/>
            <a:ext cx="2376264" cy="10797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Nature heals</a:t>
            </a:r>
            <a:endParaRPr lang="en-MY" dirty="0"/>
          </a:p>
        </p:txBody>
      </p:sp>
      <p:sp>
        <p:nvSpPr>
          <p:cNvPr id="6" name="Rounded Rectangle 5"/>
          <p:cNvSpPr/>
          <p:nvPr/>
        </p:nvSpPr>
        <p:spPr>
          <a:xfrm>
            <a:off x="4463988" y="346657"/>
            <a:ext cx="331236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Humans are hard-wired to love – and need – exposure to the natural world</a:t>
            </a:r>
            <a:endParaRPr lang="en-MY" dirty="0"/>
          </a:p>
        </p:txBody>
      </p:sp>
      <p:sp>
        <p:nvSpPr>
          <p:cNvPr id="9" name="Rounded Rectangle 8"/>
          <p:cNvSpPr/>
          <p:nvPr/>
        </p:nvSpPr>
        <p:spPr>
          <a:xfrm>
            <a:off x="5486400" y="2667000"/>
            <a:ext cx="2731903" cy="11908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we responsible for the world we live in</a:t>
            </a:r>
            <a:endParaRPr lang="en-MY" dirty="0"/>
          </a:p>
        </p:txBody>
      </p:sp>
      <p:sp>
        <p:nvSpPr>
          <p:cNvPr id="10" name="Down Arrow 9"/>
          <p:cNvSpPr/>
          <p:nvPr/>
        </p:nvSpPr>
        <p:spPr>
          <a:xfrm rot="7244981">
            <a:off x="4142436" y="1309572"/>
            <a:ext cx="652523" cy="201357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Down Arrow 10"/>
          <p:cNvSpPr/>
          <p:nvPr/>
        </p:nvSpPr>
        <p:spPr>
          <a:xfrm>
            <a:off x="6282190" y="4149662"/>
            <a:ext cx="576064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Down Arrow 11"/>
          <p:cNvSpPr/>
          <p:nvPr/>
        </p:nvSpPr>
        <p:spPr>
          <a:xfrm rot="3679762">
            <a:off x="4273389" y="3502434"/>
            <a:ext cx="669385" cy="20128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Left Arrow 12"/>
          <p:cNvSpPr/>
          <p:nvPr/>
        </p:nvSpPr>
        <p:spPr>
          <a:xfrm>
            <a:off x="4053166" y="3285973"/>
            <a:ext cx="1109830" cy="56519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Up Arrow 13"/>
          <p:cNvSpPr/>
          <p:nvPr/>
        </p:nvSpPr>
        <p:spPr>
          <a:xfrm>
            <a:off x="6282190" y="1556792"/>
            <a:ext cx="666074" cy="94390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75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3552817" cy="21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8" y="4653136"/>
            <a:ext cx="3360373" cy="18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1" y="2708921"/>
            <a:ext cx="382473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64"/>
            <a:ext cx="4392488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59046"/>
            <a:ext cx="4104456" cy="33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40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HARMING AND DISASTERS</a:t>
            </a:r>
            <a:endParaRPr lang="ms-MY" b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ms-MY" dirty="0"/>
          </a:p>
        </p:txBody>
      </p:sp>
    </p:spTree>
    <p:extLst>
      <p:ext uri="{BB962C8B-B14F-4D97-AF65-F5344CB8AC3E}">
        <p14:creationId xmlns="" xmlns:p14="http://schemas.microsoft.com/office/powerpoint/2010/main" val="8083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535" y="2496716"/>
            <a:ext cx="2219223" cy="8332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/>
              <a:t>Overpopulation</a:t>
            </a:r>
          </a:p>
        </p:txBody>
      </p:sp>
      <p:sp>
        <p:nvSpPr>
          <p:cNvPr id="7" name="Oval 6"/>
          <p:cNvSpPr/>
          <p:nvPr/>
        </p:nvSpPr>
        <p:spPr>
          <a:xfrm>
            <a:off x="723899" y="739552"/>
            <a:ext cx="1537319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b="1" dirty="0"/>
              <a:t>Pollution</a:t>
            </a:r>
          </a:p>
        </p:txBody>
      </p:sp>
      <p:sp>
        <p:nvSpPr>
          <p:cNvPr id="8" name="Oval 7"/>
          <p:cNvSpPr/>
          <p:nvPr/>
        </p:nvSpPr>
        <p:spPr>
          <a:xfrm>
            <a:off x="6711470" y="760596"/>
            <a:ext cx="1828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Climate Change</a:t>
            </a:r>
          </a:p>
        </p:txBody>
      </p:sp>
      <p:sp>
        <p:nvSpPr>
          <p:cNvPr id="9" name="Oval 8"/>
          <p:cNvSpPr/>
          <p:nvPr/>
        </p:nvSpPr>
        <p:spPr>
          <a:xfrm>
            <a:off x="7082636" y="2478290"/>
            <a:ext cx="2088232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Genetic Modification</a:t>
            </a:r>
          </a:p>
        </p:txBody>
      </p:sp>
      <p:sp>
        <p:nvSpPr>
          <p:cNvPr id="10" name="Oval 9"/>
          <p:cNvSpPr/>
          <p:nvPr/>
        </p:nvSpPr>
        <p:spPr>
          <a:xfrm>
            <a:off x="1892388" y="5049689"/>
            <a:ext cx="158417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Acid Rain</a:t>
            </a:r>
          </a:p>
        </p:txBody>
      </p:sp>
      <p:sp>
        <p:nvSpPr>
          <p:cNvPr id="11" name="Oval 10"/>
          <p:cNvSpPr/>
          <p:nvPr/>
        </p:nvSpPr>
        <p:spPr>
          <a:xfrm>
            <a:off x="3526938" y="5348903"/>
            <a:ext cx="2188073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Deforestation</a:t>
            </a:r>
          </a:p>
        </p:txBody>
      </p:sp>
      <p:sp>
        <p:nvSpPr>
          <p:cNvPr id="12" name="Oval 11"/>
          <p:cNvSpPr/>
          <p:nvPr/>
        </p:nvSpPr>
        <p:spPr>
          <a:xfrm>
            <a:off x="5664637" y="5049689"/>
            <a:ext cx="1775048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Water Pollution</a:t>
            </a:r>
          </a:p>
        </p:txBody>
      </p:sp>
      <p:sp>
        <p:nvSpPr>
          <p:cNvPr id="13" name="Oval 12"/>
          <p:cNvSpPr/>
          <p:nvPr/>
        </p:nvSpPr>
        <p:spPr>
          <a:xfrm>
            <a:off x="6999735" y="3834546"/>
            <a:ext cx="19963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Ocean Acidification</a:t>
            </a:r>
          </a:p>
        </p:txBody>
      </p:sp>
      <p:sp>
        <p:nvSpPr>
          <p:cNvPr id="14" name="Oval 13"/>
          <p:cNvSpPr/>
          <p:nvPr/>
        </p:nvSpPr>
        <p:spPr>
          <a:xfrm>
            <a:off x="2929849" y="422826"/>
            <a:ext cx="3082311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/>
              <a:t> Global Warming</a:t>
            </a:r>
          </a:p>
        </p:txBody>
      </p:sp>
      <p:sp>
        <p:nvSpPr>
          <p:cNvPr id="15" name="Oval 14"/>
          <p:cNvSpPr/>
          <p:nvPr/>
        </p:nvSpPr>
        <p:spPr>
          <a:xfrm>
            <a:off x="352364" y="4065156"/>
            <a:ext cx="1678655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Ozone Depletion</a:t>
            </a:r>
            <a:endParaRPr lang="en-MY" b="1" dirty="0"/>
          </a:p>
        </p:txBody>
      </p:sp>
      <p:sp>
        <p:nvSpPr>
          <p:cNvPr id="26" name="Flowchart: Preparation 25"/>
          <p:cNvSpPr/>
          <p:nvPr/>
        </p:nvSpPr>
        <p:spPr>
          <a:xfrm>
            <a:off x="2929850" y="2474278"/>
            <a:ext cx="3456383" cy="92242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10 WAYS HUMANS IMPACT THE ENVIRONMENT</a:t>
            </a:r>
            <a:endParaRPr lang="en-MY" dirty="0"/>
          </a:p>
        </p:txBody>
      </p:sp>
      <p:cxnSp>
        <p:nvCxnSpPr>
          <p:cNvPr id="38" name="Straight Arrow Connector 37"/>
          <p:cNvCxnSpPr>
            <a:endCxn id="14" idx="4"/>
          </p:cNvCxnSpPr>
          <p:nvPr/>
        </p:nvCxnSpPr>
        <p:spPr>
          <a:xfrm flipH="1" flipV="1">
            <a:off x="4471005" y="1337226"/>
            <a:ext cx="23696" cy="1088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664637" y="1441525"/>
            <a:ext cx="1111248" cy="1032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261218" y="1463548"/>
            <a:ext cx="1265720" cy="962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097360" y="3343293"/>
            <a:ext cx="1269988" cy="846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85080" y="3495288"/>
            <a:ext cx="9621" cy="1703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37761" y="3431109"/>
            <a:ext cx="748472" cy="1516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3014325" y="3431109"/>
            <a:ext cx="706046" cy="1453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254270" y="30689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6" idx="3"/>
            <a:endCxn id="9" idx="2"/>
          </p:cNvCxnSpPr>
          <p:nvPr/>
        </p:nvCxnSpPr>
        <p:spPr>
          <a:xfrm>
            <a:off x="6386233" y="2935490"/>
            <a:ext cx="6964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6" idx="1"/>
          </p:cNvCxnSpPr>
          <p:nvPr/>
        </p:nvCxnSpPr>
        <p:spPr>
          <a:xfrm flipH="1">
            <a:off x="2283758" y="2935490"/>
            <a:ext cx="646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90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7" y="539552"/>
            <a:ext cx="2160240" cy="152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4" y="2852936"/>
            <a:ext cx="2358262" cy="1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0 Ways Humans Impact the Environ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37" y="539873"/>
            <a:ext cx="2376264" cy="1583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4043" y="83412"/>
            <a:ext cx="202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Pollution</a:t>
            </a:r>
            <a:endParaRPr lang="en-MY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4956"/>
            <a:ext cx="2376264" cy="16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17054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 Rain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335570" y="2326308"/>
            <a:ext cx="208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Overpopulation</a:t>
            </a:r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526675" y="98272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Warming</a:t>
            </a:r>
            <a:endParaRPr lang="en-MY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02" y="2680942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81834" y="2326308"/>
            <a:ext cx="164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Change</a:t>
            </a:r>
            <a:endParaRPr lang="en-MY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46902" y="2333702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Pollution</a:t>
            </a:r>
            <a:endParaRPr lang="en-MY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3" y="5125833"/>
            <a:ext cx="2543174" cy="16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46902" y="4684494"/>
            <a:ext cx="19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Acidification</a:t>
            </a:r>
            <a:endParaRPr lang="en-MY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0" y="5187865"/>
            <a:ext cx="2592288" cy="14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1697" y="4745958"/>
            <a:ext cx="175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Deforestation</a:t>
            </a:r>
            <a:endParaRPr lang="en-MY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2209800" cy="16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81834" y="4684494"/>
            <a:ext cx="17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Ozone Depletion</a:t>
            </a:r>
            <a:endParaRPr lang="en-MY" dirty="0"/>
          </a:p>
        </p:txBody>
      </p:sp>
    </p:spTree>
    <p:extLst>
      <p:ext uri="{BB962C8B-B14F-4D97-AF65-F5344CB8AC3E}">
        <p14:creationId xmlns="" xmlns:p14="http://schemas.microsoft.com/office/powerpoint/2010/main" val="3323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213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Are We Responsible For The World We Live In</vt:lpstr>
      <vt:lpstr> MEANS AND DEFINITION  </vt:lpstr>
      <vt:lpstr>GAIN AND BENEFITS</vt:lpstr>
      <vt:lpstr>Slide 5</vt:lpstr>
      <vt:lpstr>Slide 6</vt:lpstr>
      <vt:lpstr>HARMING AND DISASTERS</vt:lpstr>
      <vt:lpstr>Slide 8</vt:lpstr>
      <vt:lpstr>Slide 9</vt:lpstr>
      <vt:lpstr>RESPONSIBLE</vt:lpstr>
      <vt:lpstr>Responsibility</vt:lpstr>
      <vt:lpstr>CONCLUSION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Responsible For The World We Live In</dc:title>
  <dc:creator>JavF</dc:creator>
  <cp:lastModifiedBy>carlmila</cp:lastModifiedBy>
  <cp:revision>31</cp:revision>
  <dcterms:created xsi:type="dcterms:W3CDTF">2018-07-18T12:29:08Z</dcterms:created>
  <dcterms:modified xsi:type="dcterms:W3CDTF">2018-08-13T04:29:19Z</dcterms:modified>
</cp:coreProperties>
</file>